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3" r:id="rId3"/>
    <p:sldId id="264" r:id="rId4"/>
    <p:sldId id="265" r:id="rId5"/>
    <p:sldId id="261" r:id="rId6"/>
    <p:sldId id="266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BCCCCAD-3A79-4D54-AA62-95DD3AF05942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D690D8-C82F-4028-836F-E262B5350EB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671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35571D7-E26C-4D09-9CB8-57C62C9032B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9796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84857E-1FF1-41BD-8AB1-67FEA0722E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524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EC8A093-F46A-4427-A0CD-72D7C8BBA1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531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147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654A25-BDCA-463A-BDDA-66228E9188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895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58EF68-8BFF-41BD-9C1A-2DC3350774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1350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35FFA8-80A7-4FCF-9DB2-143F693D88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037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0B1BED0-98C5-4629-86D7-5616947B7C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40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50FFA7-908F-4151-8E52-26A1BDFF03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137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CDF788-F69D-488E-BE18-965C040BA1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4451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3CF6EE-E137-45A9-8564-6F69D780B2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8791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This joyful Eastertide,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away with sin and sadness!</a:t>
            </a:r>
            <a:endParaRPr lang="en-NZ" dirty="0"/>
          </a:p>
          <a:p>
            <a:r>
              <a:rPr lang="en-GB" dirty="0"/>
              <a:t>	Our Lord, the Crucified,</a:t>
            </a:r>
            <a:endParaRPr lang="en-NZ" dirty="0"/>
          </a:p>
          <a:p>
            <a:r>
              <a:rPr lang="en-GB" dirty="0"/>
              <a:t>		has filled our hearts with gladness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Had Christ, who once was slain,</a:t>
            </a:r>
            <a:endParaRPr lang="en-NZ" i="1" dirty="0"/>
          </a:p>
          <a:p>
            <a:r>
              <a:rPr lang="en-GB" i="1" dirty="0"/>
              <a:t>		not burst his three-day prison,</a:t>
            </a:r>
            <a:endParaRPr lang="en-NZ" i="1" dirty="0"/>
          </a:p>
          <a:p>
            <a:r>
              <a:rPr lang="en-GB" i="1" dirty="0"/>
              <a:t>		our faith would be in vain.</a:t>
            </a:r>
            <a:endParaRPr lang="en-NZ" i="1" dirty="0"/>
          </a:p>
          <a:p>
            <a:r>
              <a:rPr lang="en-GB" i="1" dirty="0"/>
              <a:t>	But now has Christ arisen,</a:t>
            </a:r>
            <a:endParaRPr lang="en-NZ" i="1" dirty="0"/>
          </a:p>
          <a:p>
            <a:r>
              <a:rPr lang="en-GB" i="1" dirty="0"/>
              <a:t>		arisen, arisen,</a:t>
            </a:r>
            <a:endParaRPr lang="en-NZ" i="1" dirty="0"/>
          </a:p>
          <a:p>
            <a:r>
              <a:rPr lang="en-GB" i="1" dirty="0"/>
              <a:t>		but now has Christ arisen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79120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being shall rejoice,</a:t>
            </a:r>
            <a:endParaRPr lang="en-NZ" dirty="0"/>
          </a:p>
          <a:p>
            <a:r>
              <a:rPr lang="en-GB" dirty="0"/>
              <a:t>		secure within God’s keeping,</a:t>
            </a:r>
            <a:endParaRPr lang="en-NZ" dirty="0"/>
          </a:p>
          <a:p>
            <a:r>
              <a:rPr lang="en-GB" dirty="0"/>
              <a:t>	until the trumpet voice</a:t>
            </a:r>
            <a:endParaRPr lang="en-NZ" dirty="0"/>
          </a:p>
          <a:p>
            <a:r>
              <a:rPr lang="en-GB" dirty="0"/>
              <a:t>		shall wake us from our sleeping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9132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Had Christ, who once was slain,</a:t>
            </a:r>
            <a:endParaRPr lang="en-NZ" i="1" dirty="0"/>
          </a:p>
          <a:p>
            <a:r>
              <a:rPr lang="en-GB" i="1" dirty="0"/>
              <a:t>		not burst his three-day prison,</a:t>
            </a:r>
            <a:endParaRPr lang="en-NZ" i="1" dirty="0"/>
          </a:p>
          <a:p>
            <a:r>
              <a:rPr lang="en-GB" i="1" dirty="0"/>
              <a:t>		our faith would be in vain.</a:t>
            </a:r>
            <a:endParaRPr lang="en-NZ" i="1" dirty="0"/>
          </a:p>
          <a:p>
            <a:r>
              <a:rPr lang="en-GB" i="1" dirty="0"/>
              <a:t>	But now has Christ arisen,</a:t>
            </a:r>
            <a:endParaRPr lang="en-NZ" i="1" dirty="0"/>
          </a:p>
          <a:p>
            <a:r>
              <a:rPr lang="en-GB" i="1" dirty="0"/>
              <a:t>		arisen, arisen,</a:t>
            </a:r>
            <a:endParaRPr lang="en-NZ" i="1" dirty="0"/>
          </a:p>
          <a:p>
            <a:r>
              <a:rPr lang="en-GB" i="1" dirty="0"/>
              <a:t>		but now has Christ arisen</a:t>
            </a:r>
            <a:r>
              <a:rPr lang="en-GB" i="1" dirty="0" smtClean="0"/>
              <a:t>!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557483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Death’s waters lost their chill</a:t>
            </a:r>
            <a:endParaRPr lang="en-NZ" dirty="0"/>
          </a:p>
          <a:p>
            <a:r>
              <a:rPr lang="en-GB" dirty="0"/>
              <a:t>		when Jesus crossed the river.</a:t>
            </a:r>
            <a:endParaRPr lang="en-NZ" dirty="0"/>
          </a:p>
          <a:p>
            <a:r>
              <a:rPr lang="en-GB" dirty="0"/>
              <a:t>	His love shall reach me still;</a:t>
            </a:r>
            <a:endParaRPr lang="en-NZ" dirty="0"/>
          </a:p>
          <a:p>
            <a:r>
              <a:rPr lang="en-GB" dirty="0"/>
              <a:t>		his mercy is forever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Had Christ, who once was slain,</a:t>
            </a:r>
            <a:endParaRPr lang="en-NZ" i="1" dirty="0"/>
          </a:p>
          <a:p>
            <a:r>
              <a:rPr lang="en-GB" i="1" dirty="0"/>
              <a:t>		not burst his three-day prison,</a:t>
            </a:r>
            <a:endParaRPr lang="en-NZ" i="1" dirty="0"/>
          </a:p>
          <a:p>
            <a:r>
              <a:rPr lang="en-GB" i="1" dirty="0"/>
              <a:t>		our faith would be in vain.</a:t>
            </a:r>
            <a:endParaRPr lang="en-NZ" i="1" dirty="0"/>
          </a:p>
          <a:p>
            <a:r>
              <a:rPr lang="en-GB" i="1" dirty="0"/>
              <a:t>	But now has Christ arisen,</a:t>
            </a:r>
            <a:endParaRPr lang="en-NZ" i="1" dirty="0"/>
          </a:p>
          <a:p>
            <a:r>
              <a:rPr lang="en-GB" i="1" dirty="0"/>
              <a:t>		arisen, arisen,</a:t>
            </a:r>
            <a:endParaRPr lang="en-NZ" i="1" dirty="0"/>
          </a:p>
          <a:p>
            <a:r>
              <a:rPr lang="en-GB" i="1" dirty="0"/>
              <a:t>		but now has Christ arisen</a:t>
            </a:r>
            <a:r>
              <a:rPr lang="en-GB" i="1" dirty="0" smtClean="0"/>
              <a:t>!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304</a:t>
            </a:r>
            <a:endParaRPr lang="en-NZ" altLang="en-US" sz="1000" dirty="0"/>
          </a:p>
          <a:p>
            <a:pPr algn="r"/>
            <a:r>
              <a:rPr lang="en-GB" sz="1000" i="1" dirty="0"/>
              <a:t>Lyrics public domain</a:t>
            </a:r>
            <a:endParaRPr lang="en-NZ" sz="1000" i="1" dirty="0"/>
          </a:p>
          <a:p>
            <a:pPr algn="r"/>
            <a:r>
              <a:rPr lang="en-GB" sz="1000" dirty="0"/>
              <a:t>Text: George R. Woodward, 1894, alt.</a:t>
            </a:r>
            <a:endParaRPr lang="en-NZ" sz="1000" dirty="0"/>
          </a:p>
          <a:p>
            <a:pPr algn="r"/>
            <a:r>
              <a:rPr lang="en-GB" sz="1000" dirty="0"/>
              <a:t>Tune: J. </a:t>
            </a:r>
            <a:r>
              <a:rPr lang="en-GB" sz="1000" dirty="0" err="1"/>
              <a:t>Oudaen’s</a:t>
            </a:r>
            <a:r>
              <a:rPr lang="en-GB" sz="1000" dirty="0"/>
              <a:t> David’s </a:t>
            </a:r>
            <a:r>
              <a:rPr lang="en-GB" sz="1000" dirty="0" err="1"/>
              <a:t>Psalmen</a:t>
            </a:r>
            <a:r>
              <a:rPr lang="en-GB" sz="1000" dirty="0"/>
              <a:t>, 1685; harm. Dale </a:t>
            </a:r>
            <a:r>
              <a:rPr lang="en-GB" sz="1000" dirty="0" err="1"/>
              <a:t>Grotenhuis</a:t>
            </a:r>
            <a:r>
              <a:rPr lang="en-GB" sz="1000" dirty="0"/>
              <a:t>, 1984,</a:t>
            </a:r>
            <a:br>
              <a:rPr lang="en-GB" sz="1000" dirty="0"/>
            </a:br>
            <a:r>
              <a:rPr lang="en-GB" sz="1000" dirty="0"/>
              <a:t>© Faith Alive Christian Resources, 1987, alt.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1451774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47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2014-03-03T02:35:40Z</dcterms:created>
  <dcterms:modified xsi:type="dcterms:W3CDTF">2014-03-03T02:38:42Z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